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C703-1B56-4A94-8075-CBDD94229B30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360ED-D683-42EE-8593-844F3128CC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C703-1B56-4A94-8075-CBDD94229B30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360ED-D683-42EE-8593-844F3128CC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C703-1B56-4A94-8075-CBDD94229B30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360ED-D683-42EE-8593-844F3128CC3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C703-1B56-4A94-8075-CBDD94229B30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360ED-D683-42EE-8593-844F3128CC3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C703-1B56-4A94-8075-CBDD94229B30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360ED-D683-42EE-8593-844F3128CC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C703-1B56-4A94-8075-CBDD94229B30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360ED-D683-42EE-8593-844F3128CC3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C703-1B56-4A94-8075-CBDD94229B30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360ED-D683-42EE-8593-844F3128CC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C703-1B56-4A94-8075-CBDD94229B30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360ED-D683-42EE-8593-844F3128CC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C703-1B56-4A94-8075-CBDD94229B30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360ED-D683-42EE-8593-844F3128CC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C703-1B56-4A94-8075-CBDD94229B30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360ED-D683-42EE-8593-844F3128CC3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C703-1B56-4A94-8075-CBDD94229B30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360ED-D683-42EE-8593-844F3128CC3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2BEC703-1B56-4A94-8075-CBDD94229B30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95360ED-D683-42EE-8593-844F3128CC3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slide" Target="slide1.xml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12" Type="http://schemas.openxmlformats.org/officeDocument/2006/relationships/image" Target="../media/image20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14.gif"/><Relationship Id="rId11" Type="http://schemas.openxmlformats.org/officeDocument/2006/relationships/image" Target="../media/image19.png"/><Relationship Id="rId5" Type="http://schemas.openxmlformats.org/officeDocument/2006/relationships/image" Target="../media/image13.gif"/><Relationship Id="rId10" Type="http://schemas.openxmlformats.org/officeDocument/2006/relationships/image" Target="../media/image18.gif"/><Relationship Id="rId4" Type="http://schemas.openxmlformats.org/officeDocument/2006/relationships/image" Target="../media/image12.jpeg"/><Relationship Id="rId9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ctrTitle"/>
          </p:nvPr>
        </p:nvSpPr>
        <p:spPr>
          <a:xfrm>
            <a:off x="755650" y="404813"/>
            <a:ext cx="7516813" cy="2016075"/>
          </a:xfrm>
        </p:spPr>
        <p:txBody>
          <a:bodyPr/>
          <a:lstStyle/>
          <a:p>
            <a:pPr eaLnBrk="1" hangingPunct="1"/>
            <a:r>
              <a:rPr lang="be-BY" sz="6000" b="1" i="1" dirty="0" smtClean="0">
                <a:latin typeface="Batang" pitchFamily="18" charset="-127"/>
                <a:ea typeface="Batang" pitchFamily="18" charset="-127"/>
              </a:rPr>
              <a:t>Зоська Верас</a:t>
            </a:r>
            <a:br>
              <a:rPr lang="be-BY" sz="6000" b="1" i="1" dirty="0" smtClean="0">
                <a:latin typeface="Batang" pitchFamily="18" charset="-127"/>
                <a:ea typeface="Batang" pitchFamily="18" charset="-127"/>
              </a:rPr>
            </a:br>
            <a:r>
              <a:rPr lang="be-BY" sz="6000" b="1" i="1" dirty="0" smtClean="0">
                <a:latin typeface="Batang" pitchFamily="18" charset="-127"/>
                <a:ea typeface="Batang" pitchFamily="18" charset="-127"/>
              </a:rPr>
              <a:t>«Сонца Свеціць»</a:t>
            </a:r>
            <a:endParaRPr lang="ru-RU" sz="6000" b="1" i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00113" y="-963613"/>
            <a:ext cx="7416800" cy="963613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be-BY" b="1" i="1" dirty="0" smtClean="0">
                <a:latin typeface="Batang" pitchFamily="18" charset="-127"/>
                <a:ea typeface="Batang" pitchFamily="18" charset="-127"/>
              </a:rPr>
              <a:t>..</a:t>
            </a:r>
            <a:endParaRPr lang="ru-RU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9219" name="Picture 5" descr="C:\Users\User\Desktop\220px-Зоська_Верас._19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576513"/>
            <a:ext cx="2808288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65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108" y="228601"/>
            <a:ext cx="7138367" cy="284461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be-BY" sz="4000" b="1" i="1" dirty="0" smtClean="0">
                <a:latin typeface="+mn-lt"/>
                <a:ea typeface="Batang" pitchFamily="18" charset="-127"/>
              </a:rPr>
              <a:t>Снег на полі,</a:t>
            </a:r>
            <a:br>
              <a:rPr lang="be-BY" sz="4000" b="1" i="1" dirty="0" smtClean="0">
                <a:latin typeface="+mn-lt"/>
                <a:ea typeface="Batang" pitchFamily="18" charset="-127"/>
              </a:rPr>
            </a:br>
            <a:r>
              <a:rPr lang="be-BY" sz="4000" b="1" i="1" dirty="0" smtClean="0">
                <a:latin typeface="+mn-lt"/>
                <a:ea typeface="Batang" pitchFamily="18" charset="-127"/>
              </a:rPr>
              <a:t>Лёд на рэчцы, мяцеліца гуляе-</a:t>
            </a:r>
            <a:br>
              <a:rPr lang="be-BY" sz="4000" b="1" i="1" dirty="0" smtClean="0">
                <a:latin typeface="+mn-lt"/>
                <a:ea typeface="Batang" pitchFamily="18" charset="-127"/>
              </a:rPr>
            </a:br>
            <a:r>
              <a:rPr lang="be-BY" sz="4000" b="1" i="1" dirty="0" smtClean="0">
                <a:latin typeface="+mn-lt"/>
                <a:ea typeface="Batang" pitchFamily="18" charset="-127"/>
              </a:rPr>
              <a:t>калі так бывае?</a:t>
            </a:r>
            <a:br>
              <a:rPr lang="be-BY" sz="4000" b="1" i="1" dirty="0" smtClean="0">
                <a:latin typeface="+mn-lt"/>
                <a:ea typeface="Batang" pitchFamily="18" charset="-127"/>
              </a:rPr>
            </a:br>
            <a:r>
              <a:rPr lang="be-BY" sz="4000" b="1" i="1" dirty="0" smtClean="0">
                <a:latin typeface="+mn-lt"/>
                <a:ea typeface="Batang" pitchFamily="18" charset="-127"/>
              </a:rPr>
              <a:t>Прыкметы зімы</a:t>
            </a:r>
            <a:br>
              <a:rPr lang="be-BY" sz="4000" b="1" i="1" dirty="0" smtClean="0">
                <a:latin typeface="+mn-lt"/>
                <a:ea typeface="Batang" pitchFamily="18" charset="-127"/>
              </a:rPr>
            </a:br>
            <a:endParaRPr lang="ru-RU" sz="4000" b="1" i="1" dirty="0">
              <a:latin typeface="+mn-lt"/>
              <a:ea typeface="Batang" pitchFamily="18" charset="-127"/>
            </a:endParaRPr>
          </a:p>
        </p:txBody>
      </p:sp>
      <p:pic>
        <p:nvPicPr>
          <p:cNvPr id="10243" name="Picture 2" descr="C:\Users\Дом\Desktop\650515704[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543" y="2405742"/>
            <a:ext cx="6669385" cy="392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91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e-BY" b="1" i="1" smtClean="0">
                <a:latin typeface="Batang" pitchFamily="18" charset="-127"/>
                <a:ea typeface="Batang" pitchFamily="18" charset="-127"/>
              </a:rPr>
              <a:t>Снежань, студзень, люты</a:t>
            </a:r>
            <a:endParaRPr lang="ru-RU" b="1" i="1" smtClean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1267" name="Picture 4" descr="C:\Users\Дом\Desktop\59453914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696" y="1557338"/>
            <a:ext cx="5947590" cy="4481512"/>
          </a:xfrm>
          <a:noFill/>
        </p:spPr>
      </p:pic>
    </p:spTree>
    <p:extLst>
      <p:ext uri="{BB962C8B-B14F-4D97-AF65-F5344CB8AC3E}">
        <p14:creationId xmlns:p14="http://schemas.microsoft.com/office/powerpoint/2010/main" val="97918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 descr="C:\Users\Дом\Desktop\sxema-snezhinok-iz-bumagi-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84784"/>
            <a:ext cx="5976664" cy="4883359"/>
          </a:xfrm>
          <a:noFill/>
        </p:spPr>
      </p:pic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881063" y="333375"/>
            <a:ext cx="7456487" cy="1143000"/>
          </a:xfrm>
        </p:spPr>
        <p:txBody>
          <a:bodyPr/>
          <a:lstStyle/>
          <a:p>
            <a:pPr eaLnBrk="1" hangingPunct="1"/>
            <a:r>
              <a:rPr lang="be-BY" b="1" i="1" smtClean="0">
                <a:latin typeface="Batang" pitchFamily="18" charset="-127"/>
                <a:ea typeface="Batang" pitchFamily="18" charset="-127"/>
              </a:rPr>
              <a:t>Зіхатлівыя сняжынкі</a:t>
            </a:r>
            <a:endParaRPr lang="ru-RU" b="1" i="1" smtClean="0"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300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Users\Дом\Desktop\897406587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1988840"/>
            <a:ext cx="3168650" cy="4103687"/>
          </a:xfrm>
          <a:noFill/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e-BY" b="1" i="1" smtClean="0">
                <a:latin typeface="Batang" pitchFamily="18" charset="-127"/>
                <a:ea typeface="Batang" pitchFamily="18" charset="-127"/>
              </a:rPr>
              <a:t>Зімовы дзень. Які ён?</a:t>
            </a:r>
            <a:endParaRPr lang="ru-RU" b="1" i="1" smtClean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3316" name="Picture 3" descr="C:\Users\Дом\Desktop\imgpreviewCAH092A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628775"/>
            <a:ext cx="2925763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C:\Users\Дом\Desktop\CRW_0066-0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628774"/>
            <a:ext cx="3383607" cy="410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82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 descr="C:\Users\User\Desktop\depositphotos_6233968-Winter-spruce-tre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72816"/>
            <a:ext cx="5544615" cy="4573555"/>
          </a:xfrm>
          <a:noFill/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smtClean="0"/>
              <a:t>Расціслаў Бензярук </a:t>
            </a:r>
            <a:br>
              <a:rPr lang="be-BY" smtClean="0"/>
            </a:br>
            <a:r>
              <a:rPr lang="be-BY" smtClean="0"/>
              <a:t> « Лясная госця»</a:t>
            </a: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0313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 descr="C:\Users\User\Desktop\aa8b7eb667b79f5651250274db559bf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3768" y="1844824"/>
            <a:ext cx="3960936" cy="4536926"/>
          </a:xfrm>
          <a:noFill/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Як звал</a:t>
            </a:r>
            <a:r>
              <a:rPr lang="be-BY" smtClean="0"/>
              <a:t>і лясную госцю?</a:t>
            </a: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6051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54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084763"/>
            <a:ext cx="40957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54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59225" y="2492375"/>
            <a:ext cx="395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54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20713"/>
            <a:ext cx="40957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25" descr="7028_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8"/>
          <a:stretch>
            <a:fillRect/>
          </a:stretch>
        </p:blipFill>
        <p:spPr bwMode="auto">
          <a:xfrm>
            <a:off x="1476375" y="-171450"/>
            <a:ext cx="5903913" cy="691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29" descr="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060575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8" name="Picture 30" descr="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20713"/>
            <a:ext cx="1081088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0" name="Picture 32" descr="18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4307">
            <a:off x="2274888" y="4389438"/>
            <a:ext cx="3905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1" name="Picture 33" descr="18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616893">
            <a:off x="3276600" y="2708275"/>
            <a:ext cx="28813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2" name="Picture 34" descr="18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4307">
            <a:off x="3348038" y="1557338"/>
            <a:ext cx="20288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4" name="Picture 26" descr="3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013325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6" name="Picture 28" descr="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268413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icture 27" descr="3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08476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3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3" name="Picture 35" descr="46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26098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5" name="Picture 37" descr="46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0"/>
            <a:ext cx="27368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6" name="Picture 38" descr="46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0"/>
            <a:ext cx="280828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7" name="Picture 39" descr="46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0"/>
            <a:ext cx="27003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8" name="Picture 40" descr="118"/>
          <p:cNvPicPr>
            <a:picLocks noChangeAspect="1" noChangeArrowheads="1" noCrop="1"/>
          </p:cNvPicPr>
          <p:nvPr/>
        </p:nvPicPr>
        <p:blipFill>
          <a:blip r:embed="rId9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8850" y="4221163"/>
            <a:ext cx="16637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2" name="Picture 44" descr="509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1500" y="5589588"/>
            <a:ext cx="1512888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4" name="CHto227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to_Takoe_Novyi_God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21" name="Picture 53" descr="108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133600"/>
            <a:ext cx="9048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22" name="Picture 54" descr="108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692150"/>
            <a:ext cx="9048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23" name="Picture 55" descr="108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76250"/>
            <a:ext cx="9048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24" name="Picture 56" descr="108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492375"/>
            <a:ext cx="9048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25" name="AutoShape 5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8316913" y="6453188"/>
            <a:ext cx="647700" cy="404812"/>
          </a:xfrm>
          <a:prstGeom prst="lef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606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2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38576 0.199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50" dur="2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5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-0.36215 0.27315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0" y="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31511 -0.23125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-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66" dur="2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L 0.41754 0.39907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0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71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0.27934 -0.06829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-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7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93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97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9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01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3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05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7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0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1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27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3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022E-16 L -0.55503 0.0053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00" y="30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665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14"/>
                </p:tgtEl>
              </p:cMediaNode>
            </p:audio>
          </p:childTnLst>
        </p:cTn>
      </p:par>
    </p:tnLst>
    <p:bldLst>
      <p:bldP spid="72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Дом\Desktop\582702975[1].jpg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737" y="1772816"/>
            <a:ext cx="3834950" cy="4551784"/>
          </a:xfrm>
          <a:noFill/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be-BY" b="1" i="1" smtClean="0">
                <a:latin typeface="Batang" pitchFamily="18" charset="-127"/>
                <a:ea typeface="Batang" pitchFamily="18" charset="-127"/>
              </a:rPr>
              <a:t>Вясёлы снегавік </a:t>
            </a:r>
            <a:br>
              <a:rPr lang="be-BY" b="1" i="1" smtClean="0">
                <a:latin typeface="Batang" pitchFamily="18" charset="-127"/>
                <a:ea typeface="Batang" pitchFamily="18" charset="-127"/>
              </a:rPr>
            </a:br>
            <a:r>
              <a:rPr lang="be-BY" b="1" i="1" smtClean="0">
                <a:latin typeface="Batang" pitchFamily="18" charset="-127"/>
                <a:ea typeface="Batang" pitchFamily="18" charset="-127"/>
              </a:rPr>
              <a:t>запрашае у карагод</a:t>
            </a:r>
            <a:endParaRPr lang="ru-RU" b="1" i="1" smtClean="0"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110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</TotalTime>
  <Words>30</Words>
  <Application>Microsoft Office PowerPoint</Application>
  <PresentationFormat>Экран (4:3)</PresentationFormat>
  <Paragraphs>9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Зоська Верас «Сонца Свеціць»</vt:lpstr>
      <vt:lpstr>Снег на полі, Лёд на рэчцы, мяцеліца гуляе- калі так бывае? Прыкметы зімы </vt:lpstr>
      <vt:lpstr>Снежань, студзень, люты</vt:lpstr>
      <vt:lpstr>Зіхатлівыя сняжынкі</vt:lpstr>
      <vt:lpstr>Зімовы дзень. Які ён?</vt:lpstr>
      <vt:lpstr>Расціслаў Бензярук   « Лясная госця»</vt:lpstr>
      <vt:lpstr>Як звалі лясную госцю?</vt:lpstr>
      <vt:lpstr>Презентация PowerPoint</vt:lpstr>
      <vt:lpstr>Вясёлы снегавік  запрашае у карагод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Зоська Верас «Сонца Свеціць»</dc:title>
  <dc:creator>User</dc:creator>
  <cp:lastModifiedBy>User</cp:lastModifiedBy>
  <cp:revision>2</cp:revision>
  <dcterms:created xsi:type="dcterms:W3CDTF">2014-12-16T14:36:23Z</dcterms:created>
  <dcterms:modified xsi:type="dcterms:W3CDTF">2014-12-16T14:50:13Z</dcterms:modified>
</cp:coreProperties>
</file>